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6"/>
  </p:notesMasterIdLst>
  <p:sldIdLst>
    <p:sldId id="287" r:id="rId3"/>
    <p:sldId id="312" r:id="rId4"/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 showGuides="1">
      <p:cViewPr>
        <p:scale>
          <a:sx n="75" d="100"/>
          <a:sy n="75" d="100"/>
        </p:scale>
        <p:origin x="-1488" y="-354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 cstate="print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Site 4 A&amp;B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9" y="1295400"/>
            <a:ext cx="4212125" cy="5404462"/>
          </a:xfrm>
        </p:spPr>
      </p:pic>
    </p:spTree>
    <p:extLst>
      <p:ext uri="{BB962C8B-B14F-4D97-AF65-F5344CB8AC3E}">
        <p14:creationId xmlns:p14="http://schemas.microsoft.com/office/powerpoint/2010/main" val="15280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609" y="1219200"/>
            <a:ext cx="3190391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19202"/>
            <a:ext cx="3047999" cy="2059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19200"/>
            <a:ext cx="2905609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082174"/>
            <a:ext cx="2844800" cy="177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276601"/>
            <a:ext cx="1980932" cy="1805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0" y="3276600"/>
            <a:ext cx="1460500" cy="1838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132" y="3310815"/>
            <a:ext cx="1486168" cy="1804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76600"/>
            <a:ext cx="2224773" cy="166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44352"/>
            <a:ext cx="2517289" cy="188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773" y="3281028"/>
            <a:ext cx="2128518" cy="1834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288" y="5073942"/>
            <a:ext cx="3807311" cy="17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49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Sedimentation creating shelves of sand and gravel along left bank </a:t>
            </a:r>
          </a:p>
          <a:p>
            <a:r>
              <a:rPr lang="en-US" dirty="0" smtClean="0"/>
              <a:t>Yard waste poses threat to stream ecology</a:t>
            </a:r>
          </a:p>
          <a:p>
            <a:r>
              <a:rPr lang="en-US" dirty="0" smtClean="0"/>
              <a:t>Some erosion but not an immediate threat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53167"/>
      </p:ext>
    </p:extLst>
  </p:cSld>
  <p:clrMapOvr>
    <a:masterClrMapping/>
  </p:clrMapOvr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1050</TotalTime>
  <Words>31</Words>
  <Application>Microsoft Office PowerPoint</Application>
  <PresentationFormat>On-screen Show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TS101881344</vt:lpstr>
      <vt:lpstr>Long Island Site 4 A&amp;B</vt:lpstr>
      <vt:lpstr>Photos</vt:lpstr>
      <vt:lpstr>Concerns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43</cp:revision>
  <dcterms:created xsi:type="dcterms:W3CDTF">2012-07-03T18:48:29Z</dcterms:created>
  <dcterms:modified xsi:type="dcterms:W3CDTF">2012-07-10T19:30:02Z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